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handoutMasterIdLst>
    <p:handoutMasterId r:id="rId12"/>
  </p:handoutMasterIdLst>
  <p:sldIdLst>
    <p:sldId id="308" r:id="rId2"/>
    <p:sldId id="309" r:id="rId3"/>
    <p:sldId id="310" r:id="rId4"/>
    <p:sldId id="312" r:id="rId5"/>
    <p:sldId id="311" r:id="rId6"/>
    <p:sldId id="313" r:id="rId7"/>
    <p:sldId id="315" r:id="rId8"/>
    <p:sldId id="318" r:id="rId9"/>
    <p:sldId id="316" r:id="rId10"/>
    <p:sldId id="317" r:id="rId11"/>
  </p:sldIdLst>
  <p:sldSz cx="9144000" cy="6858000" type="screen4x3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4" autoAdjust="0"/>
  </p:normalViewPr>
  <p:slideViewPr>
    <p:cSldViewPr>
      <p:cViewPr varScale="1">
        <p:scale>
          <a:sx n="67" d="100"/>
          <a:sy n="67" d="100"/>
        </p:scale>
        <p:origin x="1260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9BD752E-1F5D-4CA3-B10D-1A32A70531C3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19301EC-484D-40F5-9EFC-BB78C47E76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801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9EEE9DB-E3AC-4530-94B0-85A17116EBC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83149A4-4D28-415A-98AF-BF398FE8A8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kumimoji="1"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kumimoji="1"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kumimoji="1"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kumimoji="1"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kumimoji="1"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kumimoji="1"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kumimoji="1"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kumimoji="1"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kumimoji="1"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344816" cy="683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938"/>
            <a:ext cx="7346950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22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2656"/>
            <a:ext cx="387667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7"/>
          <a:stretch/>
        </p:blipFill>
        <p:spPr bwMode="auto">
          <a:xfrm>
            <a:off x="2714625" y="4415246"/>
            <a:ext cx="3713163" cy="198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加算記号 4"/>
          <p:cNvSpPr/>
          <p:nvPr/>
        </p:nvSpPr>
        <p:spPr>
          <a:xfrm>
            <a:off x="3648385" y="2420888"/>
            <a:ext cx="1682130" cy="164295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36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332656"/>
            <a:ext cx="38766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355693" y="2694537"/>
            <a:ext cx="48906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600" dirty="0"/>
              <a:t>①木</a:t>
            </a:r>
            <a:endParaRPr lang="en-US" altLang="ja-JP" sz="6600" dirty="0"/>
          </a:p>
          <a:p>
            <a:r>
              <a:rPr kumimoji="1" lang="ja-JP" altLang="en-US" sz="6600" dirty="0"/>
              <a:t>②枝</a:t>
            </a:r>
            <a:endParaRPr kumimoji="1" lang="en-US" altLang="ja-JP" sz="6600" dirty="0"/>
          </a:p>
          <a:p>
            <a:r>
              <a:rPr lang="ja-JP" altLang="en-US" sz="6600" dirty="0"/>
              <a:t>③針</a:t>
            </a:r>
            <a:endParaRPr lang="en-US" altLang="ja-JP" sz="6600" dirty="0"/>
          </a:p>
          <a:p>
            <a:r>
              <a:rPr kumimoji="1" lang="ja-JP" altLang="en-US" sz="6600" dirty="0"/>
              <a:t>④とげ</a:t>
            </a:r>
          </a:p>
        </p:txBody>
      </p:sp>
      <p:sp>
        <p:nvSpPr>
          <p:cNvPr id="6" name="円/楕円 5"/>
          <p:cNvSpPr/>
          <p:nvPr/>
        </p:nvSpPr>
        <p:spPr>
          <a:xfrm>
            <a:off x="2483768" y="5805264"/>
            <a:ext cx="2664296" cy="8640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89"/>
          <a:stretch/>
        </p:blipFill>
        <p:spPr bwMode="auto">
          <a:xfrm>
            <a:off x="1547664" y="332656"/>
            <a:ext cx="532859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67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635896" y="2924944"/>
            <a:ext cx="2808312" cy="914400"/>
          </a:xfrm>
        </p:spPr>
        <p:txBody>
          <a:bodyPr/>
          <a:lstStyle/>
          <a:p>
            <a:r>
              <a:rPr kumimoji="1" lang="ja-JP" altLang="en-US" sz="6600" dirty="0"/>
              <a:t>お金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0"/>
          <a:stretch/>
        </p:blipFill>
        <p:spPr bwMode="auto">
          <a:xfrm>
            <a:off x="2987824" y="4245429"/>
            <a:ext cx="3713163" cy="200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「責 成り立ち」の画像検索結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399589" y="3976626"/>
            <a:ext cx="6199863" cy="224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0688"/>
            <a:ext cx="5327650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97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351713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80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1"/>
          <p:cNvSpPr txBox="1">
            <a:spLocks/>
          </p:cNvSpPr>
          <p:nvPr/>
        </p:nvSpPr>
        <p:spPr>
          <a:xfrm>
            <a:off x="971600" y="3789040"/>
            <a:ext cx="4608512" cy="1368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kumimoji="1"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kumimoji="1"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kumimoji="1"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kumimoji="1"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kumimoji="1"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kumimoji="1"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kumimoji="1"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kumimoji="1"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kumimoji="1"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Font typeface="Wingdings" pitchFamily="2" charset="2"/>
              <a:buNone/>
            </a:pPr>
            <a:r>
              <a:rPr lang="ja-JP" altLang="en-US" sz="9600" dirty="0"/>
              <a:t>成せき</a:t>
            </a: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895819" y="620688"/>
            <a:ext cx="5236641" cy="1512167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kumimoji="1" lang="ja-JP" altLang="en-US" sz="9600" dirty="0"/>
              <a:t>体せき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55943"/>
            <a:ext cx="3992563" cy="26574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/>
            </a:solidFill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66" y="196835"/>
            <a:ext cx="3992563" cy="26574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24663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87416" y="1340768"/>
            <a:ext cx="5256584" cy="914400"/>
          </a:xfrm>
        </p:spPr>
        <p:txBody>
          <a:bodyPr/>
          <a:lstStyle/>
          <a:p>
            <a:r>
              <a:rPr kumimoji="1" lang="ja-JP" altLang="en-US" sz="8000" dirty="0"/>
              <a:t>のぎへん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87424"/>
            <a:ext cx="4680520" cy="447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タイトル 2"/>
          <p:cNvSpPr txBox="1">
            <a:spLocks/>
          </p:cNvSpPr>
          <p:nvPr/>
        </p:nvSpPr>
        <p:spPr>
          <a:xfrm>
            <a:off x="971600" y="5311959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8000" dirty="0"/>
              <a:t>稲をぽんぽん</a:t>
            </a:r>
            <a:endParaRPr lang="en-US" altLang="ja-JP" sz="8000" dirty="0"/>
          </a:p>
          <a:p>
            <a:r>
              <a:rPr lang="ja-JP" altLang="en-US" sz="8000" dirty="0"/>
              <a:t>積み上げる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260561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10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918" y="-323406"/>
            <a:ext cx="4681537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2005" y="3466516"/>
            <a:ext cx="43592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タイトル 2"/>
          <p:cNvSpPr txBox="1">
            <a:spLocks/>
          </p:cNvSpPr>
          <p:nvPr/>
        </p:nvSpPr>
        <p:spPr>
          <a:xfrm>
            <a:off x="3059832" y="908720"/>
            <a:ext cx="6084168" cy="158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6600" dirty="0"/>
              <a:t>速く積み上げる</a:t>
            </a:r>
          </a:p>
        </p:txBody>
      </p:sp>
    </p:spTree>
    <p:extLst>
      <p:ext uri="{BB962C8B-B14F-4D97-AF65-F5344CB8AC3E}">
        <p14:creationId xmlns:p14="http://schemas.microsoft.com/office/powerpoint/2010/main" val="93928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15416"/>
            <a:ext cx="4358593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タイトル 2"/>
          <p:cNvSpPr txBox="1">
            <a:spLocks/>
          </p:cNvSpPr>
          <p:nvPr/>
        </p:nvSpPr>
        <p:spPr>
          <a:xfrm>
            <a:off x="3275856" y="1196752"/>
            <a:ext cx="5256584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8000" dirty="0"/>
              <a:t>いとへん</a:t>
            </a:r>
          </a:p>
        </p:txBody>
      </p:sp>
      <p:sp>
        <p:nvSpPr>
          <p:cNvPr id="8" name="タイトル 2"/>
          <p:cNvSpPr txBox="1">
            <a:spLocks/>
          </p:cNvSpPr>
          <p:nvPr/>
        </p:nvSpPr>
        <p:spPr>
          <a:xfrm>
            <a:off x="611560" y="5157192"/>
            <a:ext cx="9468544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8000" dirty="0"/>
              <a:t>糸を一本ずつ</a:t>
            </a:r>
            <a:endParaRPr lang="en-US" altLang="ja-JP" sz="8000" dirty="0"/>
          </a:p>
          <a:p>
            <a:r>
              <a:rPr lang="ja-JP" altLang="en-US" sz="8000" dirty="0"/>
              <a:t>織って布を作る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88882"/>
            <a:ext cx="2564053" cy="2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65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059832" y="4762784"/>
            <a:ext cx="6084168" cy="1584176"/>
          </a:xfrm>
        </p:spPr>
        <p:txBody>
          <a:bodyPr/>
          <a:lstStyle/>
          <a:p>
            <a:r>
              <a:rPr kumimoji="1" lang="ja-JP" altLang="en-US" sz="6600" dirty="0">
                <a:solidFill>
                  <a:srgbClr val="FFFF00"/>
                </a:solidFill>
              </a:rPr>
              <a:t>時間をかけて</a:t>
            </a:r>
            <a:br>
              <a:rPr kumimoji="1" lang="en-US" altLang="ja-JP" sz="6600" dirty="0">
                <a:solidFill>
                  <a:srgbClr val="FFFF00"/>
                </a:solidFill>
              </a:rPr>
            </a:br>
            <a:r>
              <a:rPr kumimoji="1" lang="ja-JP" altLang="en-US" sz="6600" dirty="0">
                <a:solidFill>
                  <a:srgbClr val="FFFF00"/>
                </a:solidFill>
              </a:rPr>
              <a:t>やりとげる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918" y="-323406"/>
            <a:ext cx="4681537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2005" y="3466516"/>
            <a:ext cx="43592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タイトル 2"/>
          <p:cNvSpPr txBox="1">
            <a:spLocks/>
          </p:cNvSpPr>
          <p:nvPr/>
        </p:nvSpPr>
        <p:spPr>
          <a:xfrm>
            <a:off x="3059832" y="908720"/>
            <a:ext cx="6084168" cy="158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6600" dirty="0"/>
              <a:t>速く積み上げる</a:t>
            </a:r>
          </a:p>
        </p:txBody>
      </p:sp>
    </p:spTree>
    <p:extLst>
      <p:ext uri="{BB962C8B-B14F-4D97-AF65-F5344CB8AC3E}">
        <p14:creationId xmlns:p14="http://schemas.microsoft.com/office/powerpoint/2010/main" val="16194576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エレメント">
  <a:themeElements>
    <a:clrScheme name="エレメント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エレメント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エレメント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1018</TotalTime>
  <Words>36</Words>
  <Application>Microsoft Office PowerPoint</Application>
  <PresentationFormat>画面に合わせる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Calibri</vt:lpstr>
      <vt:lpstr>Palatino Linotype</vt:lpstr>
      <vt:lpstr>Wingdings</vt:lpstr>
      <vt:lpstr>エレメント</vt:lpstr>
      <vt:lpstr>PowerPoint プレゼンテーション</vt:lpstr>
      <vt:lpstr>PowerPoint プレゼンテーション</vt:lpstr>
      <vt:lpstr>PowerPoint プレゼンテーション</vt:lpstr>
      <vt:lpstr>お金</vt:lpstr>
      <vt:lpstr>PowerPoint プレゼンテーション</vt:lpstr>
      <vt:lpstr>PowerPoint プレゼンテーション</vt:lpstr>
      <vt:lpstr>のぎへん</vt:lpstr>
      <vt:lpstr>PowerPoint プレゼンテーション</vt:lpstr>
      <vt:lpstr>PowerPoint プレゼンテーション</vt:lpstr>
      <vt:lpstr>時間をかけて やりとげる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「早いね」と言われる　　  学級の仕事術</dc:title>
  <dc:creator>FJ-USER</dc:creator>
  <cp:lastModifiedBy>千穂 太田</cp:lastModifiedBy>
  <cp:revision>67</cp:revision>
  <cp:lastPrinted>2017-03-20T13:05:08Z</cp:lastPrinted>
  <dcterms:created xsi:type="dcterms:W3CDTF">2014-02-09T07:38:46Z</dcterms:created>
  <dcterms:modified xsi:type="dcterms:W3CDTF">2020-05-02T11:17:48Z</dcterms:modified>
</cp:coreProperties>
</file>